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15AEB126-A18F-4D49-AA80-7C3A56FA4CEF}">
          <p14:sldIdLst>
            <p14:sldId id="256"/>
            <p14:sldId id="257"/>
            <p14:sldId id="258"/>
            <p14:sldId id="259"/>
            <p14:sldId id="26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2971" autoAdjust="0"/>
  </p:normalViewPr>
  <p:slideViewPr>
    <p:cSldViewPr snapToGrid="0">
      <p:cViewPr varScale="1">
        <p:scale>
          <a:sx n="89" d="100"/>
          <a:sy n="89" d="100"/>
        </p:scale>
        <p:origin x="12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6317-5BCC-4F6E-B26F-4C12DA6EA9C1}" type="datetimeFigureOut">
              <a:rPr lang="zh-TW" altLang="en-US" smtClean="0"/>
              <a:t>2022/6/20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170A-B574-404B-A012-4D9D4BD5C98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51148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6317-5BCC-4F6E-B26F-4C12DA6EA9C1}" type="datetimeFigureOut">
              <a:rPr lang="zh-TW" altLang="en-US" smtClean="0"/>
              <a:t>2022/6/20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170A-B574-404B-A012-4D9D4BD5C98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6702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6317-5BCC-4F6E-B26F-4C12DA6EA9C1}" type="datetimeFigureOut">
              <a:rPr lang="zh-TW" altLang="en-US" smtClean="0"/>
              <a:t>2022/6/20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170A-B574-404B-A012-4D9D4BD5C98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2271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6317-5BCC-4F6E-B26F-4C12DA6EA9C1}" type="datetimeFigureOut">
              <a:rPr lang="zh-TW" altLang="en-US" smtClean="0"/>
              <a:t>2022/6/20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170A-B574-404B-A012-4D9D4BD5C98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38261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6317-5BCC-4F6E-B26F-4C12DA6EA9C1}" type="datetimeFigureOut">
              <a:rPr lang="zh-TW" altLang="en-US" smtClean="0"/>
              <a:t>2022/6/20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170A-B574-404B-A012-4D9D4BD5C98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5041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6317-5BCC-4F6E-B26F-4C12DA6EA9C1}" type="datetimeFigureOut">
              <a:rPr lang="zh-TW" altLang="en-US" smtClean="0"/>
              <a:t>2022/6/20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170A-B574-404B-A012-4D9D4BD5C98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3992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6317-5BCC-4F6E-B26F-4C12DA6EA9C1}" type="datetimeFigureOut">
              <a:rPr lang="zh-TW" altLang="en-US" smtClean="0"/>
              <a:t>2022/6/20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170A-B574-404B-A012-4D9D4BD5C98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7032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6317-5BCC-4F6E-B26F-4C12DA6EA9C1}" type="datetimeFigureOut">
              <a:rPr lang="zh-TW" altLang="en-US" smtClean="0"/>
              <a:t>2022/6/20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170A-B574-404B-A012-4D9D4BD5C98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90062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6317-5BCC-4F6E-B26F-4C12DA6EA9C1}" type="datetimeFigureOut">
              <a:rPr lang="zh-TW" altLang="en-US" smtClean="0"/>
              <a:t>2022/6/20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170A-B574-404B-A012-4D9D4BD5C98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11288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6317-5BCC-4F6E-B26F-4C12DA6EA9C1}" type="datetimeFigureOut">
              <a:rPr lang="zh-TW" altLang="en-US" smtClean="0"/>
              <a:t>2022/6/20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170A-B574-404B-A012-4D9D4BD5C98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18108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6317-5BCC-4F6E-B26F-4C12DA6EA9C1}" type="datetimeFigureOut">
              <a:rPr lang="zh-TW" altLang="en-US" smtClean="0"/>
              <a:t>2022/6/20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D170A-B574-404B-A012-4D9D4BD5C98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12584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D6317-5BCC-4F6E-B26F-4C12DA6EA9C1}" type="datetimeFigureOut">
              <a:rPr lang="zh-TW" altLang="en-US" smtClean="0"/>
              <a:t>2022/6/20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D170A-B574-404B-A012-4D9D4BD5C98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14668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How to use </a:t>
            </a:r>
            <a:r>
              <a:rPr lang="en-US" altLang="zh-TW" dirty="0" err="1" smtClean="0"/>
              <a:t>dfu-util</a:t>
            </a:r>
            <a:r>
              <a:rPr lang="en-US" altLang="zh-TW" dirty="0" smtClean="0"/>
              <a:t> for Ameba </a:t>
            </a:r>
            <a:r>
              <a:rPr lang="en-US" altLang="zh-TW" dirty="0" smtClean="0"/>
              <a:t>Pro2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76189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Install the </a:t>
            </a:r>
            <a:r>
              <a:rPr lang="en-US" altLang="zh-TW" dirty="0" err="1" smtClean="0"/>
              <a:t>libusb</a:t>
            </a:r>
            <a:r>
              <a:rPr lang="en-US" altLang="zh-TW" dirty="0" smtClean="0"/>
              <a:t> driver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1.Plug the Ameba Pro to PC and open </a:t>
            </a:r>
            <a:r>
              <a:rPr lang="en-US" altLang="zh-TW" dirty="0" err="1" smtClean="0"/>
              <a:t>Zadig</a:t>
            </a:r>
            <a:endParaRPr lang="en-US" altLang="zh-TW" dirty="0" smtClean="0"/>
          </a:p>
          <a:p>
            <a:r>
              <a:rPr lang="en-US" altLang="zh-TW" dirty="0" smtClean="0"/>
              <a:t>2.Select the USB DFU CLASS</a:t>
            </a:r>
          </a:p>
          <a:p>
            <a:r>
              <a:rPr lang="en-US" altLang="zh-TW" dirty="0" smtClean="0"/>
              <a:t>3.Select the libusb-win32</a:t>
            </a:r>
          </a:p>
          <a:p>
            <a:r>
              <a:rPr lang="en-US" altLang="zh-TW" dirty="0" smtClean="0"/>
              <a:t>4.Install driver</a:t>
            </a:r>
            <a:endParaRPr lang="en-US" altLang="zh-TW" dirty="0"/>
          </a:p>
          <a:p>
            <a:r>
              <a:rPr lang="en-US" altLang="zh-TW" dirty="0" smtClean="0"/>
              <a:t> </a:t>
            </a:r>
          </a:p>
          <a:p>
            <a:endParaRPr lang="zh-TW" altLang="en-US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920791"/>
            <a:ext cx="5458587" cy="239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285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Install the </a:t>
            </a:r>
            <a:r>
              <a:rPr lang="en-US" altLang="zh-TW" dirty="0" err="1" smtClean="0"/>
              <a:t>libusb</a:t>
            </a:r>
            <a:r>
              <a:rPr lang="en-US" altLang="zh-TW" dirty="0" smtClean="0"/>
              <a:t> driver -</a:t>
            </a:r>
            <a:r>
              <a:rPr lang="en-US" altLang="zh-TW" dirty="0" err="1" smtClean="0"/>
              <a:t>cont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Check whether the driver is installed</a:t>
            </a:r>
          </a:p>
          <a:p>
            <a:r>
              <a:rPr lang="en-US" altLang="zh-TW" dirty="0" smtClean="0"/>
              <a:t>Open the device manager</a:t>
            </a:r>
          </a:p>
          <a:p>
            <a:r>
              <a:rPr lang="en-US" altLang="zh-TW" dirty="0" smtClean="0"/>
              <a:t>We can see the USB DFU CLASS</a:t>
            </a:r>
          </a:p>
          <a:p>
            <a:endParaRPr lang="en-US" altLang="zh-TW" dirty="0" smtClean="0"/>
          </a:p>
          <a:p>
            <a:endParaRPr lang="zh-TW" altLang="en-US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3331029"/>
            <a:ext cx="5336690" cy="3363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340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Update the FW from DFU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Burn the DFU firmware to Ameba Pro.</a:t>
            </a:r>
          </a:p>
          <a:p>
            <a:r>
              <a:rPr lang="en-US" altLang="zh-TW" dirty="0" smtClean="0"/>
              <a:t>Execute the below command</a:t>
            </a:r>
          </a:p>
          <a:p>
            <a:pPr lvl="1"/>
            <a:r>
              <a:rPr lang="en-US" altLang="zh-TW" dirty="0" smtClean="0"/>
              <a:t>dfu-util.exe -d 1d6b:0202 -a 0 -D </a:t>
            </a:r>
            <a:r>
              <a:rPr lang="en-US" altLang="zh-TW" dirty="0" err="1" smtClean="0"/>
              <a:t>ota.bin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3233057"/>
            <a:ext cx="7930243" cy="3624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347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Note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dirty="0" smtClean="0"/>
              <a:t> It only support win7 and win10 64bit operation system for </a:t>
            </a:r>
            <a:r>
              <a:rPr lang="en-US" altLang="zh-TW" dirty="0" err="1" smtClean="0"/>
              <a:t>libusb</a:t>
            </a:r>
            <a:r>
              <a:rPr lang="en-US" altLang="zh-TW" dirty="0" smtClean="0"/>
              <a:t> driver.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69878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96</Words>
  <Application>Microsoft Office PowerPoint</Application>
  <PresentationFormat>寬螢幕</PresentationFormat>
  <Paragraphs>17</Paragraphs>
  <Slides>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10" baseType="lpstr">
      <vt:lpstr>新細明體</vt:lpstr>
      <vt:lpstr>Arial</vt:lpstr>
      <vt:lpstr>Calibri</vt:lpstr>
      <vt:lpstr>Calibri Light</vt:lpstr>
      <vt:lpstr>Office 佈景主題</vt:lpstr>
      <vt:lpstr>How to use dfu-util for Ameba Pro2</vt:lpstr>
      <vt:lpstr>Install the libusb driver</vt:lpstr>
      <vt:lpstr>Install the libusb driver -cont</vt:lpstr>
      <vt:lpstr>Update the FW from DFU</vt:lpstr>
      <vt:lpstr>Note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use dfu-util</dc:title>
  <dc:creator>Devin Chen</dc:creator>
  <cp:lastModifiedBy>Devin Chen</cp:lastModifiedBy>
  <cp:revision>9</cp:revision>
  <dcterms:created xsi:type="dcterms:W3CDTF">2020-07-10T02:10:30Z</dcterms:created>
  <dcterms:modified xsi:type="dcterms:W3CDTF">2022-06-20T03:39:10Z</dcterms:modified>
</cp:coreProperties>
</file>